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isha Manningham" userId="7ebaefaa-bc4b-4e88-981a-5731d7b6c842" providerId="ADAL" clId="{1C0D7354-EE74-4600-918C-F93A9056523F}"/>
    <pc:docChg chg="modSld">
      <pc:chgData name="Tanisha Manningham" userId="7ebaefaa-bc4b-4e88-981a-5731d7b6c842" providerId="ADAL" clId="{1C0D7354-EE74-4600-918C-F93A9056523F}" dt="2024-08-12T15:08:54.132" v="184" actId="20577"/>
      <pc:docMkLst>
        <pc:docMk/>
      </pc:docMkLst>
      <pc:sldChg chg="modSp mod">
        <pc:chgData name="Tanisha Manningham" userId="7ebaefaa-bc4b-4e88-981a-5731d7b6c842" providerId="ADAL" clId="{1C0D7354-EE74-4600-918C-F93A9056523F}" dt="2024-08-12T15:08:54.132" v="184" actId="20577"/>
        <pc:sldMkLst>
          <pc:docMk/>
          <pc:sldMk cId="580599938" sldId="257"/>
        </pc:sldMkLst>
        <pc:spChg chg="mod">
          <ac:chgData name="Tanisha Manningham" userId="7ebaefaa-bc4b-4e88-981a-5731d7b6c842" providerId="ADAL" clId="{1C0D7354-EE74-4600-918C-F93A9056523F}" dt="2024-08-12T15:08:54.132" v="184" actId="20577"/>
          <ac:spMkLst>
            <pc:docMk/>
            <pc:sldMk cId="580599938" sldId="257"/>
            <ac:spMk id="40" creationId="{338CDFA8-CF55-4361-AFDF-1FE06D2C5C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5C14-FDA1-4243-BECE-233B73EEB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BAA85-9280-4CAE-A7DC-592C3704A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A0FD4-E9DB-45C0-A3A8-AD83E726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356D7-1A08-454E-8576-9860A880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7AD51-8262-47A5-8406-BC1A12F7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7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E3EA-7415-4816-A4B7-29A1CB34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8527F-35DE-4D11-A5F0-48D97FA1A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F9786-93B1-4062-9AB5-39DBF35C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1FD5C-8BC3-4745-8E6E-A41542FE3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24854-4E4E-4A9E-8AF4-80B996FDB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9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B6908-3A09-412D-A4B8-1324035DB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EE969-036B-403D-9CF0-DB0F60589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F1AE-3DFE-4405-B435-24A955CD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60DA-52C4-4DFE-988E-EFD823E6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CC437-54FA-4B60-8D39-571A9083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5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C5A3B-61A1-4D68-9B84-FB9B934A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F97E-0F90-406F-823E-57ADF103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3E737-EE47-4F63-89A5-45826ABA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5FC0F-0CE4-4F00-B029-20F6FB1A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7F127-998A-4196-9280-EE6EBD3C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75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3508-DC3F-4AEF-8555-4EAC41003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AD4CA-C2A5-4CDD-AC23-096B7DA6F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F51F7-2440-4578-9007-B82AC45D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DA555-523F-444A-91B8-80037A79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192CC-B82E-4675-B10F-22ABA054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0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B58A6-0A3F-4FD9-BBA3-F1FDE7BF5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ABCC5-470A-44DE-AC08-CD47612A1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07287-9B7C-4BA3-9D00-039F25052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92AFD-8D12-41DB-8A8D-AE315479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097E4-DFC2-4F2F-91DE-3A845952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B6B02-0A68-4590-8232-500619DB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8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7C8A-3107-430F-8253-C4023924C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827F6-1517-4EFC-A4B5-65B2E589C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1606A-5E42-4E24-9F8E-8D9DE189D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5D792F-1363-4D12-8545-C2772378D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B822E-50C2-4645-B32E-3E7EF9B5C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1C49B-313D-40A0-83B9-8BBF8CA25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850F5-99AB-4C4E-8ADD-F407C565B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F980B7-B836-452C-A88D-97563694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5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566C-22E3-4621-9508-F8EE5813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EF9354-76F8-429E-891C-F558B96A6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BE60-423C-4798-875D-6FFBA466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2053F-9596-4360-8E1A-8664CC0F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6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11ED6-F742-4DC4-90E9-72F67223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D47DE-D904-40B8-973D-3D5F994C2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E4715-BAA2-4804-941F-0E08A329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9D99-6040-4A3E-942E-8CAFC134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31B20-BC4F-4B83-A6E7-4A349632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FBF29-F1A3-4B72-B841-DCC4A5BCF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30E48-46A9-479A-98E2-57041A10D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CE4AE-AB81-4ACB-93BD-55C9C55B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38CEF-3CD2-4941-9609-8BF50DCF0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4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B08A-3AB2-4B13-8010-076AA8460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92519-0752-499E-A4AC-145DD437F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336BD-E0E4-4F02-B463-681FE3D1F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C5249-971D-41FF-A78A-1B6B74E2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37767-801D-42FC-A68D-FA08334E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9C46C-E980-4DE7-93C7-2DB6E008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2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F4EDA-95F3-429B-8CC1-88ADB7815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3C66D-3F79-47DD-811A-469589C0E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705A8-6F8F-4D17-8AE1-33ACB15BD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2057D-0253-4261-BFEA-92941D232F3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48A0C-7A28-4AB2-B644-86025C8DB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D7C4-BFEF-4FBD-9D90-F4FE6476E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1D77-C13A-41C3-A971-42EA4ECECF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7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3AA0C3-214A-4A9B-A3D1-927634E4C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24-25 Denby High School:  </a:t>
            </a:r>
            <a:br>
              <a:rPr lang="en-US" sz="4000" dirty="0">
                <a:solidFill>
                  <a:srgbClr val="FFFFFF"/>
                </a:solidFill>
                <a:latin typeface="Arial Rounded MT Bold" panose="020F070403050403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Dress Code Policy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338CDFA8-CF55-4361-AFDF-1FE06D2C5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b="1" dirty="0">
                <a:latin typeface="Arial Rounded MT Bold" panose="020F0704030504030204" pitchFamily="34" charset="0"/>
              </a:rPr>
              <a:t>Aligned to the DPSCD Student Code of Conduct, Denby High School students will adhere to the following dress code:</a:t>
            </a:r>
            <a:endParaRPr lang="en-US" sz="1700" b="1" dirty="0"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48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Shorts, skirts, and dresses must be 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BELOW</a:t>
            </a: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the knee.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Pant bottoms must be jeans, sweatpants/joggers, or regular slacks (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no pajama bottoms permitted)</a:t>
            </a:r>
            <a:endParaRPr lang="en-US" sz="1700" b="1" u="sng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Pants must ride at or above the hip line and cover all undergarments.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Pants with rips of any kind are not permitted</a:t>
            </a: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Shoulders, mid-sections &amp; cleavage of students must be covered at all times.  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T</a:t>
            </a: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ank tops, halter tops, sleeveless shirts 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ARE NOT </a:t>
            </a: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permitted.</a:t>
            </a:r>
            <a:endParaRPr lang="en-US" sz="1700" b="1" u="sng" dirty="0"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C</a:t>
            </a: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rop top garments MUST MEET THE PANT LINE. </a:t>
            </a:r>
            <a:endParaRPr lang="en-US" sz="17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Bonnets, 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head scarves, du-rags, or ski masks ARE NOT</a:t>
            </a: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 permitted </a:t>
            </a: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to be worn during school hours.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Clothing and accessories that promotes sex, weapons, alcohol, drugs, violence, gang activity, RIP, and profanity are prohibited.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Jewelry or accessories that are spiked or could cause harm are not permitted to be worn.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All shoes worn by students must be closed-toe</a:t>
            </a:r>
            <a:r>
              <a:rPr lang="en-US" sz="17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.  Open-toe shoes of any kind are prohibited. </a:t>
            </a:r>
            <a:r>
              <a:rPr lang="en-US" sz="1700" b="1" u="sng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House shoes, slides, or slippers are not permitted to be worn</a:t>
            </a:r>
            <a:r>
              <a:rPr lang="en-US" sz="1700" b="1" u="sng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.</a:t>
            </a:r>
            <a:endParaRPr lang="en-US" sz="17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58059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7000</TotalTime>
  <Words>213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Symbol</vt:lpstr>
      <vt:lpstr>Office Theme</vt:lpstr>
      <vt:lpstr>24-25 Denby High School:   Dress Code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22-23 Denby High School:   Dress Code Policy</dc:title>
  <dc:creator>Tanisha Manningham</dc:creator>
  <cp:lastModifiedBy>Tanisha Manningham</cp:lastModifiedBy>
  <cp:revision>5</cp:revision>
  <cp:lastPrinted>2022-08-26T15:56:19Z</cp:lastPrinted>
  <dcterms:created xsi:type="dcterms:W3CDTF">2022-08-17T20:40:51Z</dcterms:created>
  <dcterms:modified xsi:type="dcterms:W3CDTF">2024-08-12T15:10:17Z</dcterms:modified>
</cp:coreProperties>
</file>